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3.png">
            <a:extLst>
              <a:ext uri="{FF2B5EF4-FFF2-40B4-BE49-F238E27FC236}">
                <a16:creationId xmlns:a16="http://schemas.microsoft.com/office/drawing/2014/main" id="{DA2F671F-2344-C34A-9A86-4D61D6D3B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77" t="6300" r="55124"/>
          <a:stretch>
            <a:fillRect/>
          </a:stretch>
        </p:blipFill>
        <p:spPr>
          <a:xfrm>
            <a:off x="0" y="934756"/>
            <a:ext cx="4032250" cy="535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11.png">
            <a:extLst>
              <a:ext uri="{FF2B5EF4-FFF2-40B4-BE49-F238E27FC236}">
                <a16:creationId xmlns:a16="http://schemas.microsoft.com/office/drawing/2014/main" id="{61E459B1-25EE-7843-85E4-326D300BEB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0000"/>
          <a:stretch>
            <a:fillRect/>
          </a:stretch>
        </p:blipFill>
        <p:spPr>
          <a:xfrm>
            <a:off x="3048000" y="-24509"/>
            <a:ext cx="9144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13.png">
            <a:extLst>
              <a:ext uri="{FF2B5EF4-FFF2-40B4-BE49-F238E27FC236}">
                <a16:creationId xmlns:a16="http://schemas.microsoft.com/office/drawing/2014/main" id="{879E6971-DD50-B842-AD0E-D7E1B8FEA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3149"/>
          <a:stretch>
            <a:fillRect/>
          </a:stretch>
        </p:blipFill>
        <p:spPr>
          <a:xfrm>
            <a:off x="7907337" y="1143000"/>
            <a:ext cx="4284663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72C7B81-60F2-C74B-BF37-3C12EEDDA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74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A51988-F938-DF44-96E5-5CF8441DD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70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570667-8A4C-8B4D-8FFF-D86513EA69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4787" y="6197205"/>
            <a:ext cx="2153703" cy="6607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EC2ACFC-4E2D-B649-930B-63E0A4863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797" r="90000">
                        <a14:foregroundMark x1="11406" y1="42222" x2="11406" y2="42222"/>
                        <a14:foregroundMark x1="13516" y1="42778" x2="13516" y2="42778"/>
                        <a14:foregroundMark x1="13516" y1="42778" x2="13516" y2="42778"/>
                        <a14:foregroundMark x1="13828" y1="42778" x2="13828" y2="42778"/>
                        <a14:foregroundMark x1="18281" y1="43472" x2="18281" y2="43472"/>
                        <a14:foregroundMark x1="36172" y1="37222" x2="36172" y2="50972"/>
                        <a14:foregroundMark x1="36172" y1="50972" x2="37969" y2="40972"/>
                        <a14:foregroundMark x1="37969" y1="40972" x2="37969" y2="67361"/>
                        <a14:foregroundMark x1="37969" y1="67361" x2="36484" y2="40000"/>
                        <a14:foregroundMark x1="36484" y1="40000" x2="38516" y2="54306"/>
                        <a14:foregroundMark x1="38516" y1="54306" x2="36641" y2="41250"/>
                        <a14:foregroundMark x1="36641" y1="41250" x2="37422" y2="50000"/>
                        <a14:foregroundMark x1="45859" y1="40278" x2="45859" y2="40278"/>
                        <a14:foregroundMark x1="45859" y1="40278" x2="45859" y2="40278"/>
                        <a14:foregroundMark x1="64844" y1="38194" x2="64844" y2="38194"/>
                        <a14:foregroundMark x1="64844" y1="38194" x2="64844" y2="38194"/>
                        <a14:foregroundMark x1="82578" y1="37222" x2="82578" y2="37222"/>
                        <a14:foregroundMark x1="82578" y1="37222" x2="82578" y2="37222"/>
                        <a14:foregroundMark x1="23906" y1="49722" x2="23906" y2="49722"/>
                        <a14:foregroundMark x1="23906" y1="49722" x2="23906" y2="49722"/>
                        <a14:foregroundMark x1="23906" y1="49722" x2="23906" y2="49722"/>
                        <a14:foregroundMark x1="23906" y1="50000" x2="23906" y2="50000"/>
                        <a14:foregroundMark x1="13672" y1="49028" x2="13672" y2="49028"/>
                        <a14:foregroundMark x1="13672" y1="49028" x2="13672" y2="49028"/>
                        <a14:foregroundMark x1="18281" y1="56944" x2="18281" y2="56944"/>
                        <a14:foregroundMark x1="18281" y1="57222" x2="18281" y2="57222"/>
                        <a14:foregroundMark x1="6797" y1="50972" x2="6797" y2="50972"/>
                        <a14:foregroundMark x1="22891" y1="68472" x2="22891" y2="68472"/>
                        <a14:foregroundMark x1="22891" y1="68472" x2="22891" y2="68472"/>
                        <a14:backgroundMark x1="6641" y1="24722" x2="6641" y2="24722"/>
                        <a14:backgroundMark x1="6641" y1="24722" x2="6641" y2="24722"/>
                        <a14:backgroundMark x1="6641" y1="24722" x2="6641" y2="24722"/>
                        <a14:backgroundMark x1="6641" y1="24722" x2="6641" y2="24722"/>
                      </a14:backgroundRemoval>
                    </a14:imgEffect>
                  </a14:imgLayer>
                </a14:imgProps>
              </a:ext>
            </a:extLst>
          </a:blip>
          <a:srcRect t="27206" b="24169"/>
          <a:stretch/>
        </p:blipFill>
        <p:spPr>
          <a:xfrm>
            <a:off x="-87531" y="6175711"/>
            <a:ext cx="2494556" cy="682289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F8644162-6F72-2743-8AF3-06D26731F7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7"/>
            <a:ext cx="4616155" cy="116067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13DE846-3E71-854A-8F4F-601F6A9477DD}"/>
              </a:ext>
            </a:extLst>
          </p:cNvPr>
          <p:cNvSpPr txBox="1"/>
          <p:nvPr userDrawn="1"/>
        </p:nvSpPr>
        <p:spPr>
          <a:xfrm>
            <a:off x="4808490" y="393499"/>
            <a:ext cx="1402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solidFill>
                  <a:srgbClr val="FF0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2021</a:t>
            </a:r>
            <a:endParaRPr kumimoji="1" lang="zh-CN" altLang="en-US" sz="6000" dirty="0">
              <a:solidFill>
                <a:srgbClr val="FF000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29AB2-4989-C140-B878-62CD44E3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7C874F-7A84-0249-BEC5-7527AF74C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0F5434-085C-DD46-BFC0-3D40B167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7B71D-8378-0A4B-9005-FDD0BA9E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F67E11-C957-FA48-98F8-CF28DA18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33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EFCEFB-6A22-9842-895D-3A2B3526A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DBF169-3934-9443-B1E1-87E2AEC9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C1AE6-6005-3B45-88DD-1266AED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0C1DA9-0FB5-2842-A7C5-2C75F9C9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B7102-4447-2344-A9D1-E39F5568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04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BCC63-0092-3A4B-B5CD-E3ECCBFA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084496" cy="1325563"/>
          </a:xfr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84F593-38B1-264E-9501-2AB79A4E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246661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5ACAED-02A5-AF4F-B5C1-AC7D1254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05603-9B1A-534B-9410-BDEF770D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B28C89-FD74-BE49-B6B0-BD75BD169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9890" y="103816"/>
            <a:ext cx="1119453" cy="1119453"/>
          </a:xfrm>
          <a:prstGeom prst="rect">
            <a:avLst/>
          </a:prstGeom>
        </p:spPr>
      </p:pic>
      <p:pic>
        <p:nvPicPr>
          <p:cNvPr id="16" name="图片 15" descr="13.png">
            <a:extLst>
              <a:ext uri="{FF2B5EF4-FFF2-40B4-BE49-F238E27FC236}">
                <a16:creationId xmlns:a16="http://schemas.microsoft.com/office/drawing/2014/main" id="{79550CD1-3ADA-A24A-A058-64499A8FB4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3149"/>
          <a:stretch>
            <a:fillRect/>
          </a:stretch>
        </p:blipFill>
        <p:spPr>
          <a:xfrm>
            <a:off x="7907337" y="1139033"/>
            <a:ext cx="4284663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5BD25D6-468F-F64A-AFF0-6D45357FBF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3" y="5979419"/>
            <a:ext cx="4284663" cy="11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BC59E-3B59-9144-85A6-6B885449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77964C-664C-1140-A695-DB813DBC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C0C45F-3D26-4943-9EEA-0E8CC548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2FAF8D-02F3-CA4B-9928-CC3B9A5A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58369-FFD7-D74F-8445-01F4897F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879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06ACA-1ECD-314A-85CF-01957DD2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9F5590-6E97-E743-98CF-A28912901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DA7CE8-8874-9344-A878-72FD85C35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B5FEE1-69D3-024A-84EF-1B5923A7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1C1B75-4E44-B543-93AB-E9213208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398A66-94FC-014C-AD4B-33FD64D5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3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22BF3-6141-5D40-8E03-CD80F770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11A631-C34C-CB4B-8C0F-314673DB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FA0114-AFA0-374D-B3E4-5E8C5D12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E30E94-47A7-EC43-A724-CBB115DE0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F0A2A6-D1FE-5343-834F-19F1CA249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9D5B3F-3633-1D4C-8BA4-3A8A73F3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8CDFE7-B7C0-E047-ADB5-9471DEE4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11C768-F1B2-7746-9FD1-71DEF9F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459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BCE6B-FDBB-1F4D-B134-D1479B91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D196C1-3440-F641-BAF0-18B651A1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496FBF-6996-8145-8395-AF4DF31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C3E38C-95F8-4849-9710-05CCE506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1C448D-574E-4F4C-AC1F-FE44F9AA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9178D5-0640-6A49-BAC6-804BEDCC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CBEC75-C81B-9C49-8A18-F36D5A44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711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CC929-EB46-BE4B-9728-2B016E10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3BFB79-B7DA-7843-AFA8-3C082C0A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92234D-158A-424C-A8E0-5970FCF66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386C44-A1F5-E04E-B083-3CEC8492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BA25BF-D432-734A-8285-7CDB2B22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11C430-626C-D04A-8ACE-AAF2B8D7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027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8CDC1-2B45-BC49-BBEE-A8693C4B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DF02EE-4345-764B-B786-98A201A3E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7EF6DD-0D51-2543-A35E-81E84E535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30D0B-1567-124D-BAD1-45F7AF05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6E7B93-1ED2-F54A-AFCD-0B426DF5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8F8687-CF27-5F48-8432-CE5A1355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24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7BA950-ED42-094C-B9DC-7285B502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851D41-2D79-4146-9133-E87EBB2EF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F76BC1-0DDA-7941-8AE3-9300E9760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5FD1-A20D-4B49-A821-B9659A013D0B}" type="datetimeFigureOut">
              <a:rPr kumimoji="1" lang="zh-CN" altLang="en-US" smtClean="0"/>
              <a:t>2021/3/28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6FBD6D-BF1C-C84B-BF86-84BF8017A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32935-A665-6A41-90D6-1EEAD2E3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9A4B-FD4E-C943-BF9B-AAD77A1771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7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47A6B-E236-1443-9EE8-84DC762F8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Welcome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PacificVis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2021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A44639-B460-9642-BF1F-90E21F12A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IEEE</a:t>
            </a:r>
          </a:p>
          <a:p>
            <a:r>
              <a:rPr kumimoji="1" lang="en-US" altLang="zh-CN"/>
              <a:t>2021.4.19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1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54F38-6713-D742-9B86-D85BC677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One of the Best Vis Conference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E79212-686C-8748-9D2E-1C2A8831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 Held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Tianjin</a:t>
            </a:r>
          </a:p>
          <a:p>
            <a:r>
              <a:rPr kumimoji="1" lang="en-US" altLang="zh-CN" dirty="0"/>
              <a:t>A beautiful city in China</a:t>
            </a:r>
          </a:p>
          <a:p>
            <a:endParaRPr kumimoji="1" lang="zh-CN" altLang="en-US" dirty="0"/>
          </a:p>
        </p:txBody>
      </p:sp>
      <p:sp>
        <p:nvSpPr>
          <p:cNvPr id="4" name="AutoShape 2" descr="天津城市夜景高清图片下载-正版图片501219366-摄图网">
            <a:extLst>
              <a:ext uri="{FF2B5EF4-FFF2-40B4-BE49-F238E27FC236}">
                <a16:creationId xmlns:a16="http://schemas.microsoft.com/office/drawing/2014/main" id="{6DBAFBE8-2CFE-AB4C-8088-8742CBB6C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6" name="Picture 4" descr="天津城市夜景高清图片下载-正版图片501219366-摄图网">
            <a:extLst>
              <a:ext uri="{FF2B5EF4-FFF2-40B4-BE49-F238E27FC236}">
                <a16:creationId xmlns:a16="http://schemas.microsoft.com/office/drawing/2014/main" id="{9B316445-FE7D-D34D-AC0D-C72DDFA2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51" y="2850776"/>
            <a:ext cx="4800795" cy="27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3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Macintosh PowerPoint</Application>
  <PresentationFormat>宽屏</PresentationFormat>
  <Paragraphs>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STXingkai</vt:lpstr>
      <vt:lpstr>Arial</vt:lpstr>
      <vt:lpstr>Office 主题​​</vt:lpstr>
      <vt:lpstr>Welcome to PacificVis 2021</vt:lpstr>
      <vt:lpstr>One of the Best Vis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11</cp:revision>
  <dcterms:created xsi:type="dcterms:W3CDTF">2021-03-28T12:22:32Z</dcterms:created>
  <dcterms:modified xsi:type="dcterms:W3CDTF">2021-03-28T13:30:02Z</dcterms:modified>
</cp:coreProperties>
</file>